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80" r:id="rId3"/>
    <p:sldId id="275" r:id="rId4"/>
    <p:sldId id="282" r:id="rId5"/>
    <p:sldId id="281" r:id="rId6"/>
    <p:sldId id="270" r:id="rId7"/>
    <p:sldId id="271" r:id="rId8"/>
    <p:sldId id="277" r:id="rId9"/>
    <p:sldId id="28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89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4449E-ADF2-4FA4-9025-0FD229352F2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AFD52-8852-4690-9DB8-6FF46196C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04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5AFD52-8852-4690-9DB8-6FF46196C2B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1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AFD52-8852-4690-9DB8-6FF46196C2B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460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AEF2-8BCC-4D22-B3A1-B2BF36EC0555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382B-744B-4051-8842-91234BDB01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microsoft.com/office/2007/relationships/hdphoto" Target="../media/hdphoto29.wdp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4.png"/><Relationship Id="rId18" Type="http://schemas.microsoft.com/office/2007/relationships/hdphoto" Target="../media/hdphoto12.wdp"/><Relationship Id="rId26" Type="http://schemas.microsoft.com/office/2007/relationships/hdphoto" Target="../media/hdphoto16.wdp"/><Relationship Id="rId3" Type="http://schemas.openxmlformats.org/officeDocument/2006/relationships/audio" Target="../media/audio3.wav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microsoft.com/office/2007/relationships/hdphoto" Target="../media/hdphoto9.wdp"/><Relationship Id="rId17" Type="http://schemas.openxmlformats.org/officeDocument/2006/relationships/image" Target="../media/image16.pn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microsoft.com/office/2007/relationships/hdphoto" Target="../media/hdphoto11.wdp"/><Relationship Id="rId20" Type="http://schemas.microsoft.com/office/2007/relationships/hdphoto" Target="../media/hdphoto1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24" Type="http://schemas.microsoft.com/office/2007/relationships/hdphoto" Target="../media/hdphoto15.wdp"/><Relationship Id="rId5" Type="http://schemas.openxmlformats.org/officeDocument/2006/relationships/image" Target="../media/image1.jp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microsoft.com/office/2007/relationships/hdphoto" Target="../media/hdphoto8.wdp"/><Relationship Id="rId19" Type="http://schemas.openxmlformats.org/officeDocument/2006/relationships/image" Target="../media/image17.png"/><Relationship Id="rId4" Type="http://schemas.openxmlformats.org/officeDocument/2006/relationships/audio" Target="../media/audio4.wav"/><Relationship Id="rId9" Type="http://schemas.openxmlformats.org/officeDocument/2006/relationships/image" Target="../media/image12.png"/><Relationship Id="rId14" Type="http://schemas.microsoft.com/office/2007/relationships/hdphoto" Target="../media/hdphoto10.wdp"/><Relationship Id="rId22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5.wav"/><Relationship Id="rId7" Type="http://schemas.openxmlformats.org/officeDocument/2006/relationships/image" Target="../media/image2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openxmlformats.org/officeDocument/2006/relationships/image" Target="../media/image1.jpg"/><Relationship Id="rId9" Type="http://schemas.microsoft.com/office/2007/relationships/hdphoto" Target="../media/hdphoto1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3.wav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.jpg"/><Relationship Id="rId10" Type="http://schemas.microsoft.com/office/2007/relationships/hdphoto" Target="../media/hdphoto18.wdp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23.wdp"/><Relationship Id="rId18" Type="http://schemas.openxmlformats.org/officeDocument/2006/relationships/image" Target="../media/image37.png"/><Relationship Id="rId3" Type="http://schemas.openxmlformats.org/officeDocument/2006/relationships/image" Target="../media/image30.png"/><Relationship Id="rId21" Type="http://schemas.openxmlformats.org/officeDocument/2006/relationships/image" Target="../media/image39.png"/><Relationship Id="rId7" Type="http://schemas.microsoft.com/office/2007/relationships/hdphoto" Target="../media/hdphoto20.wdp"/><Relationship Id="rId12" Type="http://schemas.openxmlformats.org/officeDocument/2006/relationships/image" Target="../media/image34.png"/><Relationship Id="rId17" Type="http://schemas.microsoft.com/office/2007/relationships/hdphoto" Target="../media/hdphoto25.wdp"/><Relationship Id="rId2" Type="http://schemas.openxmlformats.org/officeDocument/2006/relationships/audio" Target="../media/audio1.wav"/><Relationship Id="rId16" Type="http://schemas.openxmlformats.org/officeDocument/2006/relationships/image" Target="../media/image36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22.wdp"/><Relationship Id="rId24" Type="http://schemas.microsoft.com/office/2007/relationships/hdphoto" Target="../media/hdphoto28.wdp"/><Relationship Id="rId5" Type="http://schemas.openxmlformats.org/officeDocument/2006/relationships/image" Target="../media/image1.jpg"/><Relationship Id="rId15" Type="http://schemas.microsoft.com/office/2007/relationships/hdphoto" Target="../media/hdphoto24.wdp"/><Relationship Id="rId23" Type="http://schemas.openxmlformats.org/officeDocument/2006/relationships/image" Target="../media/image40.png"/><Relationship Id="rId10" Type="http://schemas.openxmlformats.org/officeDocument/2006/relationships/image" Target="../media/image33.png"/><Relationship Id="rId19" Type="http://schemas.microsoft.com/office/2007/relationships/hdphoto" Target="../media/hdphoto26.wdp"/><Relationship Id="rId4" Type="http://schemas.microsoft.com/office/2007/relationships/hdphoto" Target="../media/hdphoto19.wdp"/><Relationship Id="rId9" Type="http://schemas.microsoft.com/office/2007/relationships/hdphoto" Target="../media/hdphoto21.wdp"/><Relationship Id="rId14" Type="http://schemas.openxmlformats.org/officeDocument/2006/relationships/image" Target="../media/image35.png"/><Relationship Id="rId22" Type="http://schemas.microsoft.com/office/2007/relationships/hdphoto" Target="../media/hdphoto2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10"/>
            <a:ext cx="9145971" cy="6886210"/>
          </a:xfrm>
          <a:prstGeom prst="rect">
            <a:avLst/>
          </a:prstGeom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56F88DEC-747F-4007-875B-006375181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05898"/>
            <a:ext cx="4775696" cy="307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9BE320-9F0B-409D-AF33-CD744F150D25}"/>
              </a:ext>
            </a:extLst>
          </p:cNvPr>
          <p:cNvSpPr txBox="1"/>
          <p:nvPr/>
        </p:nvSpPr>
        <p:spPr>
          <a:xfrm>
            <a:off x="323528" y="332657"/>
            <a:ext cx="820891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Интерактивная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игра для детей старшего дошкольного возраста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Меленка/</a:t>
            </a:r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Тирмәнкәй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5230028"/>
            <a:ext cx="7931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Авторы  - разработчики игры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воспитатели МДОБУ детский сад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№ 11 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г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Белорецк: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Носова Е.Е., Рябова В.В., Хайбуллина Р.Р.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6126163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      г. Белорецк, 2022г.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53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592" y="1268760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Вы просто молодцы!</a:t>
            </a:r>
            <a:endParaRPr lang="ru-RU" sz="7200" b="1" i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16" b="92383" l="22889" r="7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392" y="1988840"/>
            <a:ext cx="6408712" cy="387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1052736"/>
            <a:ext cx="727280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Цель</a:t>
            </a:r>
            <a:r>
              <a:rPr lang="ru-RU" sz="2000" b="1" u="sng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формирование у детей чувства толерантности, интереса и уважения к национальным культурам русского и башкирского народа , воспитание чувства общности, дружбы и единства с людьми разных национальностей, живущих в России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Задачи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:</a:t>
            </a:r>
            <a:endParaRPr lang="ru-RU" sz="2400" b="1" u="sng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Развивать у детей эмоциональное, активное отношения, действительный интерес к народной культуре башкир 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русских;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Закреплять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у детей знания о культуре, быте, традициях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народов: жилище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, народный костюм, национальная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кухня;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Воспитывать уважение к культурным традициям других народов.</a:t>
            </a:r>
          </a:p>
          <a:p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94040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1197301"/>
            <a:ext cx="70567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Здравствуйте, ребята!  Предлагаю поиграть в интересную игру. Я буду давать задания, а внимательно слушайте и выполняйте их вместе со мной. </a:t>
            </a: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                         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013176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 Итак, начинаем!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2573636"/>
            <a:ext cx="2880321" cy="22555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771800" y="5844173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     Удачи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3033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62" y="0"/>
            <a:ext cx="9197261" cy="69573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E52A11-2933-4FB9-8742-AF152830F09C}"/>
              </a:ext>
            </a:extLst>
          </p:cNvPr>
          <p:cNvSpPr txBox="1"/>
          <p:nvPr/>
        </p:nvSpPr>
        <p:spPr>
          <a:xfrm>
            <a:off x="2589020" y="476672"/>
            <a:ext cx="5079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Найди жилище людей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9B17EED-939A-415F-8502-DEE158A4F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163" y="1090925"/>
            <a:ext cx="2062714" cy="22048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6E13B7A-2FF0-40E5-8572-EB33C371A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07" y="1184558"/>
            <a:ext cx="3031629" cy="220482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D734DF-C0F6-48E4-96F6-609CADA4DA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272" y="868363"/>
            <a:ext cx="3157467" cy="31574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A8F14A-D77E-4C07-8D13-6D99008BBF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011" b="96032" l="27183" r="748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15" y="3562254"/>
            <a:ext cx="2094262" cy="3141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98" b="94802" l="0" r="951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636" y="2924944"/>
            <a:ext cx="1980952" cy="3933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55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87" y="3562254"/>
            <a:ext cx="2497705" cy="320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6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1.11111E-6 L -3.46945E-18 1.11111E-6 C 0.0224 -0.00301 0.00868 0.00231 0.02118 -0.0081 C 0.02309 -0.00972 0.02518 -0.01111 0.02726 -0.01227 C 0.03021 -0.01389 0.03629 -0.01621 0.03629 -0.01621 C 0.04028 -0.02037 0.04428 -0.02477 0.04844 -0.02847 C 0.05 -0.02986 0.05139 -0.03125 0.05296 -0.03241 C 0.05955 -0.03681 0.05625 -0.03148 0.06355 -0.03843 C 0.06528 -0.04028 0.0665 -0.04283 0.06806 -0.04468 C 0.07587 -0.05278 0.07483 -0.05162 0.08178 -0.05463 C 0.09167 -0.06783 0.07987 -0.0544 0.09393 -0.06273 C 0.09618 -0.06412 0.09775 -0.06713 0.1 -0.06875 C 0.10139 -0.06991 0.10296 -0.07014 0.10452 -0.07083 C 0.11945 -0.08588 0.09862 -0.06574 0.12257 -0.08496 C 0.12743 -0.08889 0.13125 -0.09213 0.13629 -0.09514 C 0.13768 -0.09583 0.13941 -0.09607 0.1408 -0.09722 C 0.14341 -0.09884 0.14584 -0.10139 0.14844 -0.10324 C 0.15243 -0.10602 0.15678 -0.10787 0.16059 -0.11134 C 0.17101 -0.1206 0.16615 -0.11783 0.17414 -0.1213 C 0.18316 -0.13033 0.17813 -0.12546 0.18941 -0.13542 C 0.1908 -0.13681 0.19219 -0.13889 0.19393 -0.13958 L 0.19844 -0.14167 C 0.21268 -0.1669 0.19497 -0.13866 0.20747 -0.15162 C 0.21094 -0.15509 0.21303 -0.16065 0.21667 -0.16389 C 0.21806 -0.16505 0.2198 -0.16621 0.22118 -0.16783 C 0.22275 -0.16968 0.22414 -0.17199 0.2257 -0.17384 C 0.22761 -0.17616 0.23004 -0.17755 0.23178 -0.17986 C 0.23351 -0.18241 0.23455 -0.18565 0.23629 -0.18796 C 0.2375 -0.18982 0.23924 -0.19074 0.2408 -0.19213 C 0.24549 -0.19607 0.24948 -0.19931 0.25452 -0.20208 C 0.25695 -0.20371 0.25955 -0.20486 0.26198 -0.20625 C 0.26632 -0.21181 0.26737 -0.21389 0.27414 -0.21829 C 0.27622 -0.21968 0.2783 -0.22083 0.28021 -0.22246 C 0.28334 -0.225 0.28629 -0.22778 0.28941 -0.23056 C 0.2908 -0.23171 0.29219 -0.2338 0.29393 -0.23449 C 0.30226 -0.2382 0.2948 -0.23426 0.30296 -0.24051 C 0.32066 -0.25417 0.29827 -0.23472 0.31355 -0.2507 C 0.3165 -0.25371 0.32275 -0.2588 0.32275 -0.2588 C 0.33125 -0.27593 0.31719 -0.24931 0.33473 -0.27292 C 0.33629 -0.275 0.33803 -0.27685 0.33941 -0.27894 C 0.34098 -0.28148 0.34202 -0.28472 0.34393 -0.28704 C 0.34914 -0.29398 0.35035 -0.29144 0.35452 -0.29908 C 0.35573 -0.30162 0.35625 -0.30486 0.35747 -0.30718 C 0.35921 -0.31042 0.36181 -0.3125 0.36355 -0.31528 C 0.36476 -0.31713 0.36546 -0.31945 0.36667 -0.3213 C 0.36754 -0.32292 0.36875 -0.32384 0.36962 -0.32546 C 0.37188 -0.3294 0.3757 -0.3375 0.3757 -0.3375 C 0.37622 -0.33958 0.37639 -0.3419 0.37726 -0.34352 C 0.37987 -0.34931 0.38629 -0.35972 0.38629 -0.35972 C 0.38889 -0.36991 0.38646 -0.36273 0.39237 -0.37384 C 0.39445 -0.37801 0.39636 -0.38195 0.39844 -0.38611 C 0.39966 -0.38843 0.40157 -0.38982 0.40296 -0.39213 C 0.40417 -0.39398 0.40487 -0.3963 0.40608 -0.39815 C 0.40747 -0.40046 0.40886 -0.40255 0.41059 -0.40417 C 0.41337 -0.40718 0.41962 -0.41227 0.41962 -0.41227 C 0.42066 -0.41435 0.42136 -0.4169 0.42275 -0.41829 C 0.42535 -0.42153 0.43178 -0.42639 0.43178 -0.42639 C 0.43993 -0.44259 0.42917 -0.42315 0.43941 -0.43658 C 0.44115 -0.43889 0.44237 -0.4419 0.44393 -0.44468 C 0.44445 -0.44676 0.44462 -0.44884 0.44549 -0.4507 C 0.44618 -0.45232 0.44757 -0.45324 0.44844 -0.45486 C 0.45174 -0.46019 0.45139 -0.4588 0.45139 -0.46273 L 0.45139 -0.46273 " pathEditMode="relative" ptsTypes="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2963E-6 L -2.5E-6 6.2963E-6 C -0.00555 -0.00555 -0.01059 -0.01226 -0.01666 -0.0162 C -0.01875 -0.01758 -0.021 -0.01851 -0.02274 -0.02036 C -0.02447 -0.02198 -0.02552 -0.02499 -0.02743 -0.02638 C -0.02916 -0.02777 -0.03142 -0.02731 -0.03333 -0.02846 C -0.03559 -0.02939 -0.0375 -0.03124 -0.0394 -0.0324 C -0.04201 -0.03379 -0.04444 -0.03518 -0.04704 -0.03657 C -0.04861 -0.03726 -0.05017 -0.03749 -0.05156 -0.03842 C -0.06197 -0.04536 -0.04913 -0.04073 -0.06371 -0.04444 C -0.07447 -0.05184 -0.0651 -0.04652 -0.08038 -0.05069 C -0.08194 -0.05092 -0.08333 -0.05231 -0.08489 -0.05254 C -0.08993 -0.0537 -0.09496 -0.05393 -0.1 -0.05462 C -0.10312 -0.05508 -0.10607 -0.05601 -0.1092 -0.0567 C -0.11562 -0.05948 -0.11944 -0.06157 -0.12743 -0.06272 C -0.13541 -0.06411 -0.14357 -0.06411 -0.15156 -0.06481 C -0.15659 -0.0662 -0.1618 -0.06712 -0.16666 -0.06874 L -0.17881 -0.07291 C -0.1809 -0.0736 -0.18281 -0.0743 -0.18489 -0.07476 L -0.19409 -0.07684 C -0.19756 -0.07754 -0.20104 -0.078 -0.20468 -0.07893 C -0.20659 -0.07939 -0.20868 -0.08008 -0.21059 -0.08101 C -0.21371 -0.08217 -0.21666 -0.08402 -0.21979 -0.08495 C -0.23993 -0.09027 -0.22986 -0.08842 -0.25 -0.09096 C -0.25868 -0.0949 -0.25034 -0.09143 -0.26215 -0.09513 C -0.26631 -0.09629 -0.27013 -0.09791 -0.2743 -0.09907 C -0.28489 -0.10184 -0.27934 -0.10045 -0.29097 -0.10323 C -0.30468 -0.11041 -0.29218 -0.10462 -0.30763 -0.10925 C -0.31059 -0.10995 -0.31788 -0.11434 -0.31979 -0.11527 C -0.32274 -0.11666 -0.32569 -0.11828 -0.32881 -0.1192 C -0.33645 -0.12175 -0.33298 -0.12036 -0.3394 -0.12337 C -0.35086 -0.13356 -0.33628 -0.12152 -0.35 -0.12939 C -0.35173 -0.13032 -0.35295 -0.1324 -0.35468 -0.13333 C -0.35711 -0.13518 -0.35972 -0.1361 -0.36215 -0.13749 C -0.36423 -0.13865 -0.36631 -0.14004 -0.36822 -0.14143 C -0.36979 -0.14282 -0.37118 -0.14444 -0.37274 -0.14559 C -0.37413 -0.14652 -0.37586 -0.14675 -0.37725 -0.14768 C -0.37986 -0.14883 -0.38246 -0.15022 -0.38489 -0.15161 C -0.38593 -0.153 -0.3868 -0.15462 -0.38802 -0.15555 C -0.39114 -0.15856 -0.39826 -0.16203 -0.40156 -0.16365 C -0.4052 -0.16851 -0.4085 -0.1736 -0.41371 -0.17592 L -0.41822 -0.17777 C -0.41961 -0.17916 -0.42656 -0.18657 -0.42881 -0.18795 C -0.4302 -0.18888 -0.43194 -0.18934 -0.43333 -0.19004 L -0.44704 -0.20208 C -0.44861 -0.20346 -0.44982 -0.20532 -0.45156 -0.20624 L -0.45607 -0.20809 C -0.45763 -0.20948 -0.45902 -0.2111 -0.46059 -0.21226 C -0.46215 -0.21319 -0.46388 -0.21319 -0.46527 -0.21434 C -0.4684 -0.21666 -0.47118 -0.21967 -0.4743 -0.22221 C -0.47586 -0.2236 -0.47708 -0.22569 -0.47881 -0.22638 L -0.48784 -0.23032 C -0.4894 -0.2317 -0.49079 -0.23356 -0.49253 -0.23448 C -0.49531 -0.2361 -0.49895 -0.2361 -0.50156 -0.23842 C -0.50781 -0.24397 -0.50434 -0.24189 -0.51215 -0.24444 C -0.51423 -0.24583 -0.51631 -0.24698 -0.51822 -0.2486 C -0.51979 -0.24976 -0.521 -0.25184 -0.52274 -0.25254 C -0.52673 -0.25462 -0.53072 -0.25555 -0.53489 -0.2567 C -0.5375 -0.2574 -0.53993 -0.25833 -0.54253 -0.25879 C -0.56718 -0.26133 -0.57517 -0.26064 -0.59843 -0.26064 L -0.59843 -0.26064 " pathEditMode="relative" ptsTypes="AAAAAAAAAAAAAAAAAAAAAAAAAAAAAAAAAAAAAAAAAAAAAAAAAAAAAAAAAAAAA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1.66667E-6 2.59259E-6 C 0.00452 0.00069 0.00903 0.00115 0.01354 0.00208 C 0.02083 0.00347 0.01788 0.00393 0.02413 0.00602 C 0.02674 0.00694 0.02917 0.00764 0.03177 0.0081 C 0.03872 0.00902 0.04583 0.00949 0.05295 0.01018 C 0.05851 0.01064 0.06406 0.01157 0.06962 0.01227 L 0.11962 0.01018 C 0.12517 0.00972 0.13073 0.00949 0.13629 0.0081 C 0.13941 0.0074 0.14219 0.00486 0.14531 0.00416 C 0.15139 0.00277 0.15747 0.00277 0.16354 0.00208 C 0.16615 0.00139 0.16858 0.00046 0.17118 2.59259E-6 C 0.18281 -0.00232 0.19045 -0.00278 0.20295 -0.00394 C 0.2059 -0.00463 0.20903 -0.0051 0.21198 -0.00602 C 0.21354 -0.00648 0.21511 -0.00764 0.21667 -0.00811 C 0.2191 -0.0088 0.2217 -0.00926 0.22413 -0.01019 C 0.23906 -0.01505 0.21285 -0.00857 0.23785 -0.01412 C 0.24358 -0.01806 0.24566 -0.01922 0.25139 -0.02431 C 0.25625 -0.02848 0.25729 -0.03079 0.26198 -0.03426 C 0.26406 -0.03588 0.26615 -0.03704 0.26806 -0.03843 C 0.2691 -0.03982 0.26997 -0.04121 0.27118 -0.04236 C 0.27361 -0.04468 0.27622 -0.0463 0.27865 -0.04838 C 0.28021 -0.04977 0.28177 -0.05116 0.28333 -0.05255 C 0.2842 -0.05463 0.28507 -0.05672 0.28629 -0.05857 C 0.29323 -0.06898 0.30278 -0.07801 0.30747 -0.09098 C 0.31597 -0.1132 0.31198 -0.10486 0.31806 -0.11713 C 0.31945 -0.12246 0.32014 -0.12639 0.32257 -0.13125 C 0.32344 -0.13287 0.32465 -0.13403 0.3257 -0.13542 C 0.33125 -0.17269 0.32413 -0.12662 0.32865 -0.15162 C 0.32934 -0.15486 0.32969 -0.15834 0.33021 -0.16158 C 0.33056 -0.16366 0.33142 -0.16551 0.33177 -0.1676 C 0.33229 -0.17107 0.33264 -0.17454 0.33333 -0.17778 C 0.33368 -0.18056 0.33438 -0.18311 0.33472 -0.18588 C 0.33542 -0.19051 0.33577 -0.19537 0.33629 -0.2 C 0.33767 -0.21528 0.3382 -0.22477 0.33941 -0.24051 C 0.33889 -0.26736 0.33872 -0.29422 0.33785 -0.3213 C 0.33733 -0.33889 0.33715 -0.33241 0.33472 -0.34352 C 0.33021 -0.36482 0.3375 -0.33496 0.33021 -0.36366 C 0.32674 -0.37778 0.33125 -0.36042 0.3257 -0.37778 C 0.325 -0.37986 0.32517 -0.38218 0.32413 -0.3838 C 0.32205 -0.3875 0.31806 -0.38866 0.31511 -0.38982 C 0.30972 -0.38519 0.30695 -0.3838 0.30452 -0.37385 L 0.30139 -0.36158 C 0.29931 -0.35301 0.30156 -0.35556 0.29392 -0.35556 L 0.29392 -0.35764 " pathEditMode="relative" ptsTypes="AAAAAAAAAAAAAAAAAAAAAAAAAAAAAAAAAAAAAAAAAAAAA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4A844FD-42FD-48AD-8D1C-4EEC0E5047E7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" b="3920"/>
          <a:stretch/>
        </p:blipFill>
        <p:spPr bwMode="auto">
          <a:xfrm>
            <a:off x="1593546" y="1537748"/>
            <a:ext cx="5736605" cy="4105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B7682B3-6572-44BD-9C92-68FD2DF986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21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133" y="332657"/>
            <a:ext cx="1558819" cy="11344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AC8CAB-1E7D-487E-8D09-D0DFA00881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380" y="5414310"/>
            <a:ext cx="2549337" cy="1685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A3AEBA-48E5-4EDD-99F5-C11565BAE5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82" b="86238" l="32042" r="713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-4180" r="23783" b="4180"/>
          <a:stretch/>
        </p:blipFill>
        <p:spPr>
          <a:xfrm>
            <a:off x="4170069" y="4999441"/>
            <a:ext cx="1440160" cy="195604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4672A1F-6156-4717-B61B-67F8619B6D2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82" y="5272285"/>
            <a:ext cx="1225399" cy="16044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7D988C-5EE2-4DAF-BBE5-B40DE3EB8EC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68" y="332656"/>
            <a:ext cx="1502333" cy="12233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7CA38FD-C9EA-484C-83FC-B99704673AA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742" y="3242333"/>
            <a:ext cx="2056085" cy="20560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03ADE1-DDFA-421A-9530-4AA0D895935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7683" b="89837" l="100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26" y="2555697"/>
            <a:ext cx="1387893" cy="20693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BD9A35-7341-431C-9DAB-68A5D9EC359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828767"/>
            <a:ext cx="1281857" cy="10292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77F9A9-35C1-4495-9C7C-72110940255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577" y="5994422"/>
            <a:ext cx="2298904" cy="72292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C74FCE5-1B0C-42D1-960C-2E9E2CAED25B}"/>
              </a:ext>
            </a:extLst>
          </p:cNvPr>
          <p:cNvSpPr txBox="1"/>
          <p:nvPr/>
        </p:nvSpPr>
        <p:spPr>
          <a:xfrm>
            <a:off x="1750201" y="276543"/>
            <a:ext cx="527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Отыщи предметы </a:t>
            </a:r>
          </a:p>
          <a:p>
            <a:pPr algn="l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русского народного быта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10" name="лАМП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9500" l="16800" r="82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96" y="1888684"/>
            <a:ext cx="1413804" cy="146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3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01962 -0.01019 C 0.03125 -0.01088 0.04288 -0.01111 0.05451 -0.01227 C 0.06094 -0.01273 0.06371 -0.01458 0.06962 -0.01621 C 0.07448 -0.01783 0.07743 -0.01783 0.08177 -0.02037 C 0.09288 -0.02662 0.08264 -0.02269 0.09392 -0.02639 C 0.09583 -0.02847 0.09791 -0.03056 0.1 -0.03241 C 0.10295 -0.03519 0.10903 -0.04051 0.10903 -0.04028 C 0.11371 -0.05301 0.11076 -0.04607 0.11805 -0.06065 C 0.1191 -0.06273 0.12048 -0.06458 0.12118 -0.06667 C 0.12326 -0.07546 0.12222 -0.07083 0.12413 -0.08102 C 0.12465 -0.08958 0.12517 -0.09838 0.12569 -0.10718 C 0.12708 -0.13079 0.12552 -0.12246 0.12864 -0.13542 C 0.12812 -0.14028 0.1243 -0.14676 0.12726 -0.14954 C 0.13212 -0.1544 0.13941 -0.15023 0.14531 -0.15162 C 0.14861 -0.15232 0.15451 -0.15556 0.15451 -0.15533 C 0.15903 -0.15509 0.16371 -0.15509 0.16805 -0.15371 C 0.16979 -0.15301 0.17274 -0.14954 0.17274 -0.14931 L 0.17274 -0.14954 " pathEditMode="relative" rAng="0" ptsTypes="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8" y="-77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88889E-6 -4.44444E-6 L -8.88889E-6 -4.44444E-6 C -0.00122 -0.02569 -0.0007 -0.0287 -0.00313 -0.04861 C -0.00469 -0.0618 -0.00452 -0.05694 -0.00764 -0.07083 C -0.01042 -0.08287 -0.01146 -0.08865 -0.01372 -0.10115 L -0.01667 -0.13356 C -0.01719 -0.13888 -0.01806 -0.14421 -0.01823 -0.14953 C -0.0191 -0.16643 -0.01945 -0.18171 -0.02136 -0.19814 C -0.02223 -0.20625 -0.02292 -0.21435 -0.02431 -0.22245 C -0.02501 -0.22592 -0.02657 -0.22893 -0.02744 -0.2324 C -0.02848 -0.23703 -0.02882 -0.24213 -0.03039 -0.24652 C -0.05764 -0.3287 -0.03525 -0.25902 -0.05313 -0.30324 C -0.05435 -0.30648 -0.05487 -0.31018 -0.05608 -0.31342 C -0.06077 -0.32453 -0.06389 -0.32754 -0.0698 -0.3375 C -0.09167 -0.37476 -0.08039 -0.36365 -0.09393 -0.37592 C -0.09549 -0.37939 -0.09619 -0.38356 -0.09862 -0.38611 C -0.11077 -0.39838 -0.12136 -0.403 -0.1349 -0.41018 C -0.15313 -0.40972 -0.17136 -0.40995 -0.18942 -0.40833 C -0.19219 -0.4081 -0.19445 -0.40555 -0.19705 -0.40416 C -0.21198 -0.39675 -0.18855 -0.40949 -0.20764 -0.39814 C -0.21007 -0.39675 -0.21285 -0.39583 -0.21528 -0.39421 C -0.229 -0.38402 -0.21476 -0.39097 -0.22587 -0.38611 C -0.23264 -0.36782 -0.22448 -0.38819 -0.23334 -0.3699 C -0.24896 -0.3375 -0.23664 -0.35995 -0.24705 -0.34166 L -0.24844 -0.33564 L -0.24844 -0.33564 " pathEditMode="relative" ptsTypes="AAAAAAAAAAAAAAAAAAAAAAAAA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-1.11111E-6 -1.48148E-6 C 0.00504 0.06042 0.00226 0.0206 -1.11111E-6 0.1493 C -0.00052 0.18333 -0.00017 0.17778 -0.00295 0.19977 C -0.00538 0.25995 -0.00312 0.21875 -0.00607 0.2544 C -0.00712 0.26713 -0.00902 0.29282 -0.00902 0.29282 C -0.00955 0.32986 -0.01007 0.3669 -0.01059 0.40393 C -0.01232 0.56273 -0.00451 0.50717 -0.01354 0.56759 C -0.01406 0.575 -0.01475 0.58241 -0.0151 0.58981 C -0.01562 0.60116 -0.01597 0.61273 -0.01666 0.62407 C -0.01701 0.6294 -0.01771 0.63472 -0.01805 0.64028 C -0.02118 0.68055 -0.01805 0.64977 -0.02118 0.6787 C -0.0217 0.69537 -0.02187 0.71227 -0.02274 0.72917 C -0.02274 0.73194 -0.02396 0.73449 -0.02413 0.73727 C -0.025 0.74653 -0.02517 0.75602 -0.02569 0.76551 C -0.02604 0.77292 -0.02656 0.78032 -0.02725 0.78773 C -0.02899 0.81018 -0.02864 0.79352 -0.02864 0.81204 " pathEditMode="fixed" ptsTypes="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3.33333E-6 0.00023 C -0.00365 -0.00556 -0.00799 -0.00996 -0.01077 -0.01621 C -0.01268 -0.02107 -0.01268 -0.02709 -0.01372 -0.03241 C -0.01424 -0.03519 -0.01459 -0.03796 -0.01528 -0.04051 L -0.01823 -0.05255 C -0.01875 -0.05463 -0.01945 -0.05671 -0.01979 -0.0588 C -0.02032 -0.06134 -0.02084 -0.06412 -0.02136 -0.0669 C -0.02188 -0.07014 -0.02205 -0.07361 -0.02275 -0.07685 C -0.02344 -0.07963 -0.025 -0.08218 -0.02587 -0.08496 C -0.02639 -0.08704 -0.02674 -0.08912 -0.02743 -0.09097 C -0.0283 -0.09375 -0.02952 -0.0963 -0.03039 -0.09908 C -0.0316 -0.10301 -0.03247 -0.10718 -0.03334 -0.11134 C -0.03386 -0.1132 -0.03403 -0.11551 -0.0349 -0.11736 C -0.03698 -0.1213 -0.03976 -0.12477 -0.04098 -0.1294 C -0.04306 -0.13773 -0.04167 -0.1338 -0.04549 -0.14144 C -0.04601 -0.14352 -0.04636 -0.1456 -0.04705 -0.14769 C -0.04792 -0.14977 -0.04931 -0.15139 -0.05 -0.15371 C -0.05139 -0.15764 -0.05139 -0.16389 -0.05313 -0.16783 C -0.05434 -0.17084 -0.05608 -0.17315 -0.05764 -0.17593 C -0.06077 -0.19259 -0.05695 -0.17616 -0.06216 -0.19005 C -0.06841 -0.20671 -0.05799 -0.18472 -0.06667 -0.20209 C -0.06945 -0.2132 -0.0665 -0.20324 -0.07136 -0.21435 C -0.0724 -0.2169 -0.07309 -0.21991 -0.07431 -0.22246 C -0.0757 -0.22523 -0.07761 -0.22755 -0.07882 -0.23033 C -0.08108 -0.23565 -0.08177 -0.24236 -0.0849 -0.24653 L -0.09393 -0.2588 C -0.09445 -0.26065 -0.09462 -0.26296 -0.09549 -0.26482 C -0.09618 -0.26644 -0.09757 -0.26736 -0.09861 -0.26875 C -0.10365 -0.27755 -0.1007 -0.27824 -0.11059 -0.28704 C -0.11216 -0.28843 -0.11337 -0.29051 -0.11511 -0.29097 C -0.12223 -0.29259 -0.12934 -0.29236 -0.13646 -0.29306 C -0.14289 -0.29607 -0.14618 -0.29838 -0.15452 -0.29306 C -0.15851 -0.29074 -0.1599 -0.28357 -0.16372 -0.28102 C -0.17118 -0.27593 -0.16754 -0.27778 -0.17431 -0.27477 C -0.17639 -0.2713 -0.18403 -0.25764 -0.1849 -0.25463 L -0.18629 -0.24861 C -0.18594 -0.22917 -0.18611 -0.20949 -0.1849 -0.19005 C -0.18455 -0.18588 -0.18177 -0.17361 -0.18177 -0.17801 L -0.18177 -0.20023 L -0.18177 -0.2 " pathEditMode="relative" rAng="0" ptsTypes="AAAAAAAAAAAAAAAAAAAAAAAAAAAAAAAAAAAAAAAAA">
                                      <p:cBhvr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148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3.7037E-7 L 5.83333E-6 3.7037E-7 C 0.01077 -0.04306 -0.00017 -0.00231 0.00747 -0.02639 C 0.00817 -0.02824 0.00817 -0.03056 0.00904 -0.03241 C 0.01025 -0.03542 0.01199 -0.03773 0.01355 -0.04051 C 0.01407 -0.04329 0.01459 -0.04583 0.01511 -0.04861 C 0.01945 -0.06898 0.01338 -0.0375 0.01806 -0.06273 C 0.01858 -0.07546 0.01876 -0.08843 0.01963 -0.10116 C 0.0198 -0.10324 0.02084 -0.10509 0.02119 -0.10718 C 0.02188 -0.11181 0.02223 -0.11667 0.02275 -0.1213 C 0.02223 -0.17106 0.02206 -0.22106 0.02119 -0.27083 C 0.02102 -0.27569 0.02049 -0.28032 0.01963 -0.28495 C 0.01893 -0.28912 0.01754 -0.29306 0.01668 -0.29699 C 0.01598 -0.29977 0.01581 -0.30255 0.01511 -0.30509 C 0.01424 -0.30856 0.01303 -0.31181 0.01199 -0.31528 C 0.01095 -0.31921 0.01008 -0.32338 0.00904 -0.32731 C 0.00852 -0.3294 0.00817 -0.33148 0.00747 -0.33333 L 0.0014 -0.34954 C 5.83333E-6 -0.3537 -0.00121 -0.35787 -0.00312 -0.36181 C -0.00416 -0.36366 -0.0052 -0.36574 -0.00607 -0.36782 C -0.00728 -0.37037 -0.00832 -0.37315 -0.00919 -0.37593 C -0.00971 -0.37778 -0.00989 -0.38009 -0.01058 -0.38194 C -0.01353 -0.38889 -0.01978 -0.40208 -0.01978 -0.40208 C -0.0203 -0.40486 -0.0203 -0.40764 -0.02135 -0.41019 C -0.02308 -0.41505 -0.02603 -0.41852 -0.02881 -0.42222 C -0.03194 -0.43912 -0.02812 -0.42245 -0.03332 -0.43657 C -0.03454 -0.43981 -0.03523 -0.44329 -0.03645 -0.44653 C -0.03714 -0.44884 -0.03871 -0.45046 -0.0394 -0.45255 C -0.0401 -0.45463 -0.04027 -0.45671 -0.04096 -0.4588 C -0.04669 -0.47384 -0.04374 -0.46366 -0.0486 -0.47477 C -0.04964 -0.47755 -0.05017 -0.48056 -0.05155 -0.48287 C -0.05329 -0.48588 -0.05572 -0.48819 -0.05763 -0.49097 C -0.07673 -0.52014 -0.05103 -0.48264 -0.06527 -0.50509 C -0.06648 -0.50741 -0.06822 -0.50926 -0.06978 -0.51111 C -0.07082 -0.51528 -0.071 -0.51991 -0.07273 -0.52338 C -0.07378 -0.52546 -0.07499 -0.52731 -0.07586 -0.5294 C -0.07655 -0.53125 -0.07655 -0.53356 -0.07725 -0.53542 C -0.07812 -0.53773 -0.07951 -0.53935 -0.08037 -0.54144 C -0.08107 -0.54352 -0.08055 -0.5463 -0.08194 -0.54769 C -0.08402 -0.54954 -0.08697 -0.54861 -0.0894 -0.54954 C -0.09253 -0.55069 -0.09548 -0.55231 -0.0986 -0.5537 L -0.10312 -0.55556 C -0.11058 -0.55509 -0.11839 -0.55602 -0.12586 -0.5537 C -0.1276 -0.55301 -0.12812 -0.54977 -0.12881 -0.54769 C -0.13211 -0.5375 -0.13176 -0.53866 -0.13176 -0.53148 L -0.13176 -0.53148 " pathEditMode="relative" ptsTypes="AAAAAAAAAAAAAAAAAAAAAAAAAAAAAAAAAAAAAAAAAAAAAA">
                                      <p:cBhvr>
                                        <p:cTn id="3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5E-6 0.00023 C -0.00364 -0.00694 -0.00798 -0.01296 -0.01076 -0.02037 C -0.01163 -0.02292 -0.01284 -0.02569 -0.01371 -0.02847 C -0.01475 -0.03171 -0.0151 -0.03565 -0.01684 -0.03843 C -0.01822 -0.0412 -0.02083 -0.04259 -0.02274 -0.04468 C -0.0243 -0.04607 -0.02586 -0.04722 -0.02743 -0.04861 C -0.02934 -0.05046 -0.03142 -0.05278 -0.0335 -0.05463 C -0.03645 -0.05741 -0.04253 -0.06273 -0.04253 -0.0625 C -0.04357 -0.06551 -0.04392 -0.06875 -0.04548 -0.07083 C -0.0467 -0.07222 -0.04878 -0.07176 -0.05018 -0.07292 C -0.05138 -0.07384 -0.05208 -0.07569 -0.05313 -0.07685 C -0.06042 -0.08472 -0.0552 -0.07685 -0.06372 -0.08704 C -0.06684 -0.09074 -0.06928 -0.09583 -0.07274 -0.09907 C -0.07587 -0.10185 -0.07935 -0.1037 -0.08194 -0.10718 C -0.09513 -0.125 -0.0783 -0.10324 -0.09097 -0.11736 C -0.0927 -0.11921 -0.09374 -0.12176 -0.09548 -0.12338 C -0.0974 -0.125 -0.09965 -0.12593 -0.10157 -0.12732 C -0.10313 -0.1287 -0.10452 -0.13056 -0.10608 -0.13148 C -0.10799 -0.13264 -0.11025 -0.13241 -0.11216 -0.13357 C -0.1316 -0.14306 -0.10695 -0.13218 -0.12275 -0.14144 C -0.1257 -0.14329 -0.12882 -0.14421 -0.13195 -0.1456 C -0.13351 -0.1463 -0.13507 -0.14653 -0.13646 -0.14769 C -0.13803 -0.14884 -0.13941 -0.15069 -0.14098 -0.15162 C -0.14393 -0.15347 -0.14705 -0.1544 -0.15018 -0.15579 C -0.15435 -0.15764 -0.15591 -0.15857 -0.16077 -0.15972 C -0.16372 -0.16042 -0.16685 -0.16111 -0.1698 -0.16181 C -0.17136 -0.1625 -0.17292 -0.16296 -0.17431 -0.16366 C -0.17639 -0.16505 -0.1783 -0.1669 -0.18039 -0.16782 C -0.18282 -0.16898 -0.18542 -0.16898 -0.18803 -0.16991 C -0.1948 -0.17176 -0.19566 -0.17245 -0.20313 -0.17593 L -0.21216 -0.17986 C -0.21563 -0.18148 -0.21928 -0.18333 -0.22275 -0.18403 C -0.23438 -0.18634 -0.24983 -0.18704 -0.26077 -0.18796 C -0.27587 -0.19213 -0.26025 -0.18819 -0.28195 -0.19213 C -0.2849 -0.19259 -0.28803 -0.19352 -0.29098 -0.19398 C -0.31112 -0.19769 -0.31285 -0.19769 -0.33039 -0.20023 C -0.34202 -0.20394 -0.33073 -0.20046 -0.34705 -0.20417 C -0.34966 -0.20463 -0.35209 -0.20579 -0.35469 -0.20625 C -0.35521 -0.20625 -0.38664 -0.21157 -0.39254 -0.21227 C -0.40157 -0.21319 -0.41077 -0.21366 -0.4198 -0.21435 C -0.42483 -0.21597 -0.44289 -0.22222 -0.44705 -0.22245 L -0.52431 -0.22431 C -0.52587 -0.225 -0.52726 -0.22639 -0.52882 -0.22639 C -0.53247 -0.22639 -0.53664 -0.22732 -0.53959 -0.22431 C -0.5415 -0.22245 -0.54098 -0.20926 -0.54098 -0.20625 L -0.54098 -0.20602 L -0.54098 -0.20625 " pathEditMode="relative" rAng="0" ptsTypes="AAAAAAAAAAAAAAAAAAAAAAAAAAAAAAAAAAAAAAAAAAAAAAAA">
                                      <p:cBhvr>
                                        <p:cTn id="4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66" y="-113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96296E-6 L 4.44444E-6 -2.96296E-6 C 0.00798 0.00533 0.01163 0.00556 0.01666 0.01412 C 0.01875 0.01783 0.02066 0.022 0.02257 0.02616 L 0.02569 0.03218 C 0.02673 0.03426 0.02812 0.03588 0.02864 0.0382 C 0.0309 0.047 0.02916 0.04283 0.03472 0.05047 C 0.03854 0.06551 0.0335 0.04676 0.03923 0.0625 C 0.0401 0.06436 0.03975 0.0669 0.0408 0.06852 C 0.04201 0.07037 0.04392 0.0713 0.04531 0.07269 C 0.04583 0.07454 0.04618 0.07686 0.04687 0.07871 C 0.04826 0.08218 0.05069 0.08635 0.05295 0.08866 C 0.05434 0.09028 0.05607 0.09121 0.05746 0.09283 C 0.0592 0.09468 0.06041 0.097 0.06198 0.09885 C 0.06493 0.10186 0.07118 0.10695 0.07118 0.10695 C 0.07673 0.11806 0.07118 0.10857 0.07864 0.11713 C 0.08871 0.12801 0.07777 0.11783 0.08784 0.13125 C 0.08906 0.13287 0.09097 0.13357 0.09236 0.13519 C 0.09409 0.13704 0.09566 0.13889 0.09687 0.14121 C 0.09913 0.14514 0.10295 0.15348 0.10295 0.15348 C 0.10399 0.15741 0.10607 0.16135 0.10607 0.16551 C 0.10451 0.29885 0.11493 0.25533 0.10295 0.30278 C 0.10243 0.3088 0.10139 0.31482 0.10139 0.32107 C 0.10139 0.49283 0.11597 0.43264 0.10139 0.49075 C 0.09757 0.47524 0.09878 0.48241 0.10139 0.45232 C 0.10156 0.45139 0.10243 0.45093 0.10295 0.45024 L 0.10295 0.45024 " pathEditMode="relative" ptsTypes="AAAAAAAAAAAAAAAAAAAAAAAAAAA">
                                      <p:cBhvr>
                                        <p:cTn id="4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3.88889E-6 1.85185E-6 C 0.00104 -0.00741 0.00278 -0.01482 0.00295 -0.02223 C 0.00347 -0.04283 0.00347 -0.0544 3.88889E-6 -0.07084 C -0.00052 -0.07292 -0.00122 -0.07477 -0.00156 -0.07686 C -0.00261 -0.08218 -0.0033 -0.08774 -0.00452 -0.09306 C -0.00538 -0.09584 -0.00677 -0.09838 -0.00764 -0.10116 C -0.0099 -0.10834 -0.00886 -0.10857 -0.01059 -0.11737 C -0.01528 -0.14028 -0.01129 -0.12107 -0.01667 -0.13542 C -0.01788 -0.13866 -0.01893 -0.14213 -0.01979 -0.14561 C -0.02066 -0.14931 -0.02136 -0.15579 -0.02274 -0.15973 C -0.03004 -0.17917 -0.02066 -0.14723 -0.03038 -0.17593 C -0.0316 -0.17963 -0.0316 -0.18449 -0.03333 -0.18797 L -0.03941 -0.2 C -0.04254 -0.2169 -0.03872 -0.20024 -0.04393 -0.21412 C -0.04462 -0.21621 -0.04479 -0.21829 -0.04549 -0.22037 C -0.04774 -0.22755 -0.04844 -0.22824 -0.05156 -0.23449 C -0.05434 -0.24561 -0.05191 -0.23727 -0.0592 -0.25255 C -0.06077 -0.25579 -0.06233 -0.25926 -0.06372 -0.26274 C -0.06476 -0.26528 -0.06545 -0.26829 -0.06667 -0.27084 C -0.06806 -0.27362 -0.06997 -0.27593 -0.07118 -0.27894 C -0.07917 -0.29561 -0.07066 -0.27917 -0.07587 -0.29306 C -0.07691 -0.29607 -0.08229 -0.30487 -0.08333 -0.30718 C -0.08438 -0.30903 -0.08524 -0.31135 -0.08646 -0.3132 C -0.08889 -0.31737 -0.09132 -0.3213 -0.09393 -0.32524 C -0.10243 -0.33774 -0.09774 -0.32848 -0.10452 -0.34144 C -0.1066 -0.34537 -0.11059 -0.35348 -0.11059 -0.35348 C -0.11493 -0.37084 -0.10903 -0.34977 -0.11511 -0.36366 C -0.11754 -0.36875 -0.11806 -0.37547 -0.12118 -0.37987 C -0.12274 -0.38195 -0.12448 -0.38357 -0.12587 -0.38588 C -0.12708 -0.38843 -0.12761 -0.39144 -0.12882 -0.39399 C -0.12969 -0.39561 -0.1309 -0.39653 -0.13177 -0.39792 C -0.13299 -0.39977 -0.13368 -0.40232 -0.1349 -0.40394 C -0.13715 -0.40764 -0.14045 -0.41019 -0.14254 -0.41412 C -0.15174 -0.43287 -0.13993 -0.40996 -0.14844 -0.42431 C -0.14965 -0.42616 -0.15018 -0.42871 -0.15156 -0.43033 C -0.15538 -0.43473 -0.15955 -0.43843 -0.16372 -0.44237 C -0.16511 -0.44375 -0.17205 -0.45093 -0.17431 -0.45255 C -0.1757 -0.45348 -0.17726 -0.45394 -0.17882 -0.45463 C -0.18038 -0.45579 -0.1816 -0.45764 -0.18333 -0.45857 C -0.18611 -0.45996 -0.2 -0.46227 -0.20156 -0.4625 C -0.20452 -0.46204 -0.20781 -0.4625 -0.21059 -0.46065 C -0.21233 -0.45949 -0.21233 -0.45625 -0.21372 -0.45463 C -0.21493 -0.45278 -0.21667 -0.45186 -0.21823 -0.45047 C -0.21875 -0.44838 -0.21893 -0.4463 -0.21979 -0.44445 C -0.22153 -0.43959 -0.22396 -0.43797 -0.22431 -0.43241 C -0.22465 -0.42292 -0.22431 -0.41343 -0.22431 -0.40394 L -0.22431 -0.40394 L -0.2257 -0.40394 " pathEditMode="relative" ptsTypes="AAAAAAAAAAAAAAAAAAAAAAAAAAAAAAAAAAAAAAAAAAAAAAAAA">
                                      <p:cBhvr>
                                        <p:cTn id="5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8">
            <a:extLst>
              <a:ext uri="{FF2B5EF4-FFF2-40B4-BE49-F238E27FC236}">
                <a16:creationId xmlns:a16="http://schemas.microsoft.com/office/drawing/2014/main" id="{FA1EC121-220E-40D6-8686-D8425A9B26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4" y="358615"/>
            <a:ext cx="2353416" cy="241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10">
            <a:extLst>
              <a:ext uri="{FF2B5EF4-FFF2-40B4-BE49-F238E27FC236}">
                <a16:creationId xmlns:a16="http://schemas.microsoft.com/office/drawing/2014/main" id="{76435BE9-7F47-476D-91B1-8904BC36F4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22" y="2980936"/>
            <a:ext cx="2353416" cy="3669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99AEF163-75EB-413C-A346-90A5158C77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859202"/>
            <a:ext cx="1980216" cy="2632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26B44FA3-99C9-4927-A30B-14C1F2BBBB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6" b="89944" l="9917" r="90732">
                        <a14:foregroundMark x1="48842" y1="16667" x2="28730" y2="19691"/>
                        <a14:foregroundMark x1="28730" y1="19691" x2="15755" y2="32841"/>
                        <a14:foregroundMark x1="15755" y1="32841" x2="1112" y2="75527"/>
                        <a14:foregroundMark x1="1112" y1="75527" x2="21038" y2="71941"/>
                        <a14:foregroundMark x1="21038" y1="71941" x2="36608" y2="85162"/>
                        <a14:foregroundMark x1="36608" y1="85162" x2="43559" y2="70323"/>
                        <a14:foregroundMark x1="43559" y1="70323" x2="69880" y2="73277"/>
                        <a14:foregroundMark x1="69880" y1="73277" x2="81557" y2="87904"/>
                        <a14:foregroundMark x1="81557" y1="87904" x2="79333" y2="71871"/>
                        <a14:foregroundMark x1="79333" y1="71871" x2="92678" y2="58228"/>
                        <a14:foregroundMark x1="92678" y1="58228" x2="90732" y2="40366"/>
                        <a14:foregroundMark x1="90732" y1="40366" x2="77572" y2="28059"/>
                        <a14:foregroundMark x1="77572" y1="28059" x2="41335" y2="142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22" y="136872"/>
            <a:ext cx="2636356" cy="3101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C3754CDA-ECB5-41BB-9128-223A806199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781" y="2410672"/>
            <a:ext cx="2353416" cy="40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25F594-086A-401D-92DB-5E0056727A09}"/>
              </a:ext>
            </a:extLst>
          </p:cNvPr>
          <p:cNvSpPr txBox="1"/>
          <p:nvPr/>
        </p:nvSpPr>
        <p:spPr>
          <a:xfrm>
            <a:off x="2558214" y="249583"/>
            <a:ext cx="40300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Найди элементы башкирского костюма </a:t>
            </a:r>
          </a:p>
        </p:txBody>
      </p:sp>
    </p:spTree>
    <p:extLst>
      <p:ext uri="{BB962C8B-B14F-4D97-AF65-F5344CB8AC3E}">
        <p14:creationId xmlns:p14="http://schemas.microsoft.com/office/powerpoint/2010/main" val="1457280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E5F315BD-D1C0-4466-BADD-E43C0AFAD8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2" y="771005"/>
            <a:ext cx="3294124" cy="2902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2E546FF-F80D-466F-974C-8F9DE62B5A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43" y="755792"/>
            <a:ext cx="3480357" cy="290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10">
            <a:extLst>
              <a:ext uri="{FF2B5EF4-FFF2-40B4-BE49-F238E27FC236}">
                <a16:creationId xmlns:a16="http://schemas.microsoft.com/office/drawing/2014/main" id="{4EBC443C-6E5A-4FC9-8CFF-945DE5CF9C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17" y="3924987"/>
            <a:ext cx="331720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8751A1-6ED9-43A3-8402-36F94ACC52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00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443" y="3879023"/>
            <a:ext cx="3480357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2EA554-9AD0-44AC-9B9C-3D0E601851A9}"/>
              </a:ext>
            </a:extLst>
          </p:cNvPr>
          <p:cNvSpPr txBox="1"/>
          <p:nvPr/>
        </p:nvSpPr>
        <p:spPr>
          <a:xfrm>
            <a:off x="475252" y="127329"/>
            <a:ext cx="82115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Выбери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 назови блюда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башкирской кухни</a:t>
            </a:r>
          </a:p>
        </p:txBody>
      </p:sp>
    </p:spTree>
    <p:extLst>
      <p:ext uri="{BB962C8B-B14F-4D97-AF65-F5344CB8AC3E}">
        <p14:creationId xmlns:p14="http://schemas.microsoft.com/office/powerpoint/2010/main" val="2076803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34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40" y="4834271"/>
            <a:ext cx="1436697" cy="143896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01" y="0"/>
            <a:ext cx="9144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C1C6F0-040F-4BA0-9005-BB337D9B8FD7}"/>
              </a:ext>
            </a:extLst>
          </p:cNvPr>
          <p:cNvSpPr txBox="1"/>
          <p:nvPr/>
        </p:nvSpPr>
        <p:spPr>
          <a:xfrm>
            <a:off x="2395035" y="313995"/>
            <a:ext cx="45378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Назови предметы одежды              русского костюма 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E6F3FBF-5762-40EB-B0CD-B21776422D1F}"/>
              </a:ext>
            </a:extLst>
          </p:cNvPr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82" y="2136566"/>
            <a:ext cx="2484042" cy="5008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8C3B6E-856B-4C1F-B027-542B93D72307}"/>
              </a:ext>
            </a:extLst>
          </p:cNvPr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1" b="97955" l="1977" r="453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405"/>
          <a:stretch/>
        </p:blipFill>
        <p:spPr bwMode="auto">
          <a:xfrm>
            <a:off x="5324320" y="2642286"/>
            <a:ext cx="1872208" cy="4082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КЕПКА">
            <a:extLst>
              <a:ext uri="{FF2B5EF4-FFF2-40B4-BE49-F238E27FC236}">
                <a16:creationId xmlns:a16="http://schemas.microsoft.com/office/drawing/2014/main" id="{9A42CA1B-9083-4698-9042-587092B1F1C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32" b="9161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3" y="2892584"/>
            <a:ext cx="1256164" cy="1237240"/>
          </a:xfrm>
          <a:prstGeom prst="rect">
            <a:avLst/>
          </a:prstGeom>
        </p:spPr>
      </p:pic>
      <p:pic>
        <p:nvPicPr>
          <p:cNvPr id="7" name="САП">
            <a:extLst>
              <a:ext uri="{FF2B5EF4-FFF2-40B4-BE49-F238E27FC236}">
                <a16:creationId xmlns:a16="http://schemas.microsoft.com/office/drawing/2014/main" id="{101EE36C-171A-4567-84DD-DADCECADD7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067" y="4834271"/>
            <a:ext cx="1683437" cy="15998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5000" l="6429" r="94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675" y="2605284"/>
            <a:ext cx="1516797" cy="14732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59" b="89905" l="5866" r="899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40" y="0"/>
            <a:ext cx="2556830" cy="2564911"/>
          </a:xfrm>
          <a:prstGeom prst="rect">
            <a:avLst/>
          </a:prstGeom>
        </p:spPr>
      </p:pic>
      <p:pic>
        <p:nvPicPr>
          <p:cNvPr id="6" name="САР">
            <a:extLst>
              <a:ext uri="{FF2B5EF4-FFF2-40B4-BE49-F238E27FC236}">
                <a16:creationId xmlns:a16="http://schemas.microsoft.com/office/drawing/2014/main" id="{428587C6-6897-4D2F-AD80-2C435C6FBAF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6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65" y="3954771"/>
            <a:ext cx="1279853" cy="22101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00" b="942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35" y="5013176"/>
            <a:ext cx="1415011" cy="1308654"/>
          </a:xfrm>
          <a:prstGeom prst="rect">
            <a:avLst/>
          </a:prstGeom>
        </p:spPr>
      </p:pic>
      <p:pic>
        <p:nvPicPr>
          <p:cNvPr id="9" name="ШТАНЫ">
            <a:extLst>
              <a:ext uri="{FF2B5EF4-FFF2-40B4-BE49-F238E27FC236}">
                <a16:creationId xmlns:a16="http://schemas.microsoft.com/office/drawing/2014/main" id="{4C403ABF-254D-45AB-B945-9965284693A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46" b="100000" l="19643" r="75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69" y="1989499"/>
            <a:ext cx="2095383" cy="1965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6300" l="2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667" y="418599"/>
            <a:ext cx="1929025" cy="198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33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4.16667E-6 -1.11111E-6 C -0.01632 0.00255 -0.03264 0.0037 -0.04861 0.00787 C -0.06372 0.01204 -0.07865 0.01852 -0.09393 0.02014 C -0.11233 0.02176 -0.12084 0.02222 -0.13941 0.02616 C -0.14705 0.02778 -0.15452 0.03079 -0.16216 0.03217 C -0.17222 0.03403 -0.18247 0.03472 -0.19254 0.03634 C -0.19549 0.0368 -0.19861 0.0375 -0.20157 0.03819 C -0.22032 0.03634 -0.23889 0.03241 -0.25764 0.03217 L -0.53629 0.03819 C -0.54097 0.04028 -0.54532 0.04259 -0.55 0.04444 C -0.55243 0.04537 -0.55504 0.0456 -0.55764 0.0463 C -0.55955 0.04699 -0.56163 0.04768 -0.56354 0.04838 C -0.56719 0.04977 -0.57066 0.05116 -0.57431 0.05231 C -0.57934 0.05417 -0.5842 0.05579 -0.58941 0.05648 C -0.59601 0.05741 -0.60243 0.05787 -0.60903 0.05856 C -0.6132 0.05926 -0.62153 0.06111 -0.6257 0.0625 C -0.63073 0.06412 -0.63021 0.0625 -0.63021 0.06667 L -0.63021 0.06667 " pathEditMode="relative" ptsTypes="AAAAAAAAAAAAAAAAA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22222E-6 L 1.94444E-6 2.22222E-6 C 0.00087 0.00602 0.00139 0.01227 0.00295 0.01806 C 0.00347 0.02037 0.00538 0.02176 0.0059 0.02408 C 0.00694 0.02801 0.00677 0.03218 0.00746 0.03634 C 0.00781 0.03843 0.0085 0.04028 0.00902 0.04236 C 0.01007 0.04769 0.01093 0.05301 0.01198 0.05857 C 0.0125 0.06111 0.01284 0.06389 0.01354 0.06644 L 0.01649 0.0787 C 0.02031 0.11296 0.01527 0.07778 0.02118 0.10093 C 0.02396 0.1125 0.02118 0.1088 0.02413 0.11898 C 0.025 0.12199 0.02621 0.12454 0.02725 0.12708 C 0.02899 0.14445 0.02864 0.14005 0.03021 0.15949 C 0.03073 0.1662 0.03107 0.17292 0.03177 0.17963 C 0.03212 0.18449 0.03281 0.18912 0.03316 0.19375 C 0.03385 0.20046 0.03402 0.20741 0.03472 0.21412 C 0.03559 0.22222 0.03611 0.22338 0.03784 0.23009 C 0.03837 0.23611 0.03941 0.25324 0.0408 0.26042 C 0.04166 0.26458 0.04392 0.27269 0.04392 0.27269 C 0.04687 0.29722 0.04305 0.27408 0.04843 0.29283 C 0.04982 0.29792 0.04965 0.30208 0.05139 0.30695 C 0.05225 0.30903 0.05347 0.31088 0.05451 0.31296 C 0.05503 0.31759 0.05486 0.32269 0.0559 0.32708 C 0.05642 0.3294 0.05816 0.33102 0.05902 0.3331 C 0.05972 0.33519 0.05972 0.33727 0.06059 0.33935 C 0.06302 0.34583 0.06527 0.34954 0.06805 0.35533 C 0.08385 0.38866 0.06909 0.35903 0.08021 0.37963 C 0.08316 0.38519 0.0842 0.38843 0.08784 0.39375 C 0.0901 0.39745 0.0934 0.4 0.09531 0.40394 C 0.09739 0.4081 0.10052 0.41435 0.10295 0.41806 C 0.10573 0.42222 0.10902 0.42616 0.11198 0.43009 C 0.12326 0.44514 0.10902 0.42662 0.12257 0.44236 C 0.13993 0.46204 0.11614 0.43565 0.13021 0.4544 C 0.13316 0.45833 0.13559 0.4588 0.13923 0.46042 C 0.14184 0.46389 0.14392 0.46783 0.14687 0.4706 C 0.15052 0.47384 0.15416 0.47685 0.15746 0.48056 C 0.15902 0.48241 0.16041 0.48495 0.16198 0.48681 C 0.16337 0.4882 0.1651 0.48912 0.16649 0.49074 C 0.16823 0.49259 0.16927 0.49514 0.171 0.49676 C 0.17239 0.49792 0.17413 0.49792 0.17569 0.49884 C 0.17968 0.50139 0.18333 0.50556 0.18767 0.50695 C 0.20677 0.5132 0.19288 0.50903 0.20902 0.51296 C 0.21146 0.51366 0.21389 0.51458 0.21649 0.51505 C 0.22309 0.51597 0.22968 0.51644 0.23628 0.51713 C 0.23923 0.51644 0.24323 0.51806 0.24531 0.51505 C 0.24774 0.51134 0.24687 0.50556 0.24687 0.50093 C 0.24687 0.48079 0.25052 0.45116 0.23767 0.43426 C 0.23628 0.43218 0.23489 0.42986 0.23316 0.42824 C 0.23038 0.42523 0.22673 0.42338 0.22413 0.42014 C 0.22309 0.41875 0.22222 0.41713 0.221 0.41597 C 0.21823 0.4132 0.21493 0.41065 0.21198 0.40787 L 0.20746 0.40394 C 0.20399 0.39028 0.20798 0.40695 0.20434 0.38565 C 0.20399 0.38357 0.20295 0.37963 0.20295 0.37963 L 0.20295 0.37963 " pathEditMode="relative" ptsTypes="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2.5E-6 0.00023 C 0.00156 0.01018 0.00295 0.02083 0.00521 0.03102 C 0.00573 0.03402 0.00625 0.0368 0.00677 0.03958 C 0.00798 0.04467 0.00937 0.0493 0.01041 0.05416 C 0.0158 0.08472 0.00937 0.07152 0.01753 0.08565 C 0.01823 0.08842 0.01875 0.0912 0.01927 0.09398 C 0.01996 0.09884 0.01996 0.10393 0.021 0.10879 C 0.02187 0.11227 0.02344 0.11574 0.02465 0.11921 C 0.02534 0.12338 0.02552 0.12777 0.02639 0.13171 C 0.02725 0.13611 0.03003 0.14444 0.03003 0.14467 C 0.03055 0.14861 0.0309 0.15301 0.03177 0.15694 C 0.03212 0.15995 0.03298 0.1625 0.03333 0.16551 C 0.03472 0.17245 0.03611 0.1794 0.03715 0.18634 C 0.03923 0.20185 0.0408 0.21527 0.04409 0.23032 C 0.04496 0.23449 0.0467 0.23865 0.04757 0.24305 C 0.04826 0.2456 0.04861 0.24861 0.04948 0.25139 C 0.05104 0.25764 0.05312 0.26389 0.05469 0.2699 C 0.0559 0.275 0.05816 0.28518 0.06007 0.2912 C 0.06232 0.29815 0.06545 0.30463 0.06719 0.31227 C 0.06771 0.31481 0.0684 0.31782 0.06892 0.3206 C 0.06962 0.32407 0.06962 0.32777 0.07066 0.33102 C 0.07205 0.33472 0.07448 0.33796 0.07604 0.34143 C 0.07691 0.34352 0.07708 0.3456 0.0776 0.34768 C 0.0783 0.35208 0.07864 0.35625 0.07951 0.36018 C 0.08055 0.36458 0.08212 0.36875 0.08316 0.37291 C 0.0835 0.37569 0.0842 0.37847 0.08472 0.38148 C 0.08594 0.38541 0.08715 0.38981 0.08837 0.39398 C 0.08906 0.39606 0.08958 0.39791 0.0901 0.40023 C 0.09062 0.40301 0.09132 0.40578 0.09184 0.40856 C 0.09288 0.41296 0.09496 0.41666 0.09548 0.42129 C 0.09618 0.42523 0.0967 0.4294 0.09722 0.43379 C 0.09982 0.4544 0.09739 0.44467 0.10087 0.45671 C 0.10139 0.47291 0.1026 0.48912 0.1026 0.50509 C 0.1026 0.51412 0.10434 0.52407 0.10087 0.53217 C 0.09774 0.53912 0.10087 0.5169 0.10087 0.50926 L 0.10087 0.50694 L 0.09722 0.50301 " pathEditMode="relative" rAng="0" ptsTypes="AAAAAAAAAAAAAAAAAAAAAAAAAAAAAAAAAAAAAA">
                                      <p:cBhvr>
                                        <p:cTn id="1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9" y="26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-1.48148E-6 L -5.55112E-17 0.00023 C -0.00556 -0.00162 -0.01024 -0.00347 -0.01632 -0.0044 C -0.0184 -0.00486 -0.02049 -0.00486 -0.02222 -0.00509 C -0.02378 -0.00532 -0.02535 -0.00555 -0.02674 -0.00579 C -0.04115 -0.01042 -0.02587 -0.00579 -0.03715 -0.00833 C -0.04844 -0.01088 -0.03472 -0.00856 -0.04601 -0.01018 C -0.04757 -0.01065 -0.04878 -0.01111 -0.05035 -0.01157 C -0.05174 -0.0118 -0.0533 -0.01204 -0.05486 -0.01227 C -0.06997 -0.01389 -0.06302 -0.01319 -0.07847 -0.01412 C -0.10625 -0.01574 -0.06111 -0.01342 -0.10208 -0.01528 C -0.10608 -0.01551 -0.11007 -0.01574 -0.11389 -0.01597 C -0.12135 -0.0162 -0.12865 -0.01643 -0.13611 -0.01667 C -0.14097 -0.0169 -0.14583 -0.01713 -0.15087 -0.01713 C -0.16806 -0.01713 -0.18542 -0.01713 -0.20243 -0.01667 C -0.20399 -0.01667 -0.20486 -0.01574 -0.20556 -0.01528 C -0.20642 -0.01481 -0.2066 -0.01412 -0.20677 -0.01342 C -0.20556 -0.01296 -0.20417 -0.0125 -0.20243 -0.01227 C -0.20052 -0.0118 -0.19826 -0.01204 -0.19653 -0.01157 C -0.19514 -0.01111 -0.19479 -0.01018 -0.19358 -0.00972 C -0.19253 -0.00903 -0.1908 -0.00879 -0.18924 -0.00833 C -0.19253 -0.00694 -0.1908 -0.00717 -0.19358 -0.00717 L -0.19358 -0.00694 " pathEditMode="relative" rAng="0" ptsTypes="AAAAAAAAAAAAAAAAAAAAAAA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-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-2.77778E-6 0.00023 C 0.00573 -0.01227 0.01146 -0.02477 0.01788 -0.03658 C 0.02604 -0.05139 0.04514 -0.08149 0.05556 -0.09514 C 0.06632 -0.10903 0.08802 -0.13264 0.1007 -0.14352 C 0.11302 -0.15371 0.12552 -0.1632 0.13837 -0.17176 C 0.14775 -0.17801 0.15729 -0.18357 0.16702 -0.18797 C 0.18854 -0.19792 0.20348 -0.2 0.22587 -0.20417 L 0.26042 -0.21019 C 0.26198 -0.21088 0.26337 -0.21204 0.26511 -0.21227 C 0.32778 -0.22107 0.32118 -0.21968 0.37344 -0.22223 L 0.49844 -0.21829 C 0.50452 -0.21806 0.51077 -0.21783 0.5165 -0.21621 C 0.51875 -0.21575 0.52066 -0.21366 0.52257 -0.21227 C 0.52622 -0.20973 0.52969 -0.20695 0.53316 -0.20417 C 0.5408 -0.19792 0.55521 -0.18149 0.55729 -0.17778 C 0.56285 -0.16783 0.56042 -0.17269 0.56476 -0.16366 C 0.56788 -0.14977 0.56806 -0.14769 0.5724 -0.13334 C 0.57327 -0.13056 0.57448 -0.12801 0.57535 -0.12547 C 0.57223 -0.11042 0.575 -0.11459 0.57084 -0.10926 L 0.57084 -0.10903 " pathEditMode="relative" rAng="0" ptsTypes="AAAAAAAAAAAAAAAAAAAAA">
                                      <p:cBhvr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67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4.16667E-6 0.00023 C -0.00608 -0.00486 -0.01181 -0.01042 -0.01823 -0.01435 C -0.09966 -0.06181 -0.10105 -0.0588 -0.19028 -0.09306 C -0.2224 -0.10533 -0.29983 -0.13333 -0.32171 -0.1375 C -0.3533 -0.14352 -0.38473 -0.15301 -0.4165 -0.15556 C -0.48108 -0.16088 -0.44966 -0.1588 -0.51007 -0.16158 C -0.54132 -0.15671 -0.54931 -0.16458 -0.56737 -0.14746 C -0.56997 -0.14514 -0.5724 -0.14213 -0.575 -0.13958 C -0.57952 -0.12871 -0.58438 -0.11829 -0.58855 -0.10718 C -0.59011 -0.10301 -0.5915 -0.09908 -0.59323 -0.09514 C -0.59462 -0.09167 -0.59636 -0.08843 -0.59775 -0.08496 C -0.60504 -0.06528 -0.59671 -0.08287 -0.60382 -0.06875 C -0.60539 -0.06134 -0.60573 -0.06458 -0.60382 -0.0588 L -0.60382 -0.05857 " pathEditMode="relative" rAng="0" ptsTypes="AAAAAAAAAAAAAAA">
                                      <p:cBhvr>
                                        <p:cTn id="3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60" y="-8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89 -0.00394 L -0.00989 -0.0037 C -0.00903 -0.01065 -0.00816 -0.01736 -0.00694 -0.02408 C -0.00659 -0.02616 -0.00607 -0.02824 -0.00538 -0.03009 C -0.00469 -0.03241 -0.00312 -0.03403 -0.00243 -0.03634 C -2.22222E-6 -0.04352 -0.00052 -0.04884 0.00365 -0.0544 C 0.00486 -0.05602 0.00677 -0.05718 0.00816 -0.05857 C 0.01684 -0.0757 0.00261 -0.04908 0.02031 -0.07269 C 0.02604 -0.08009 0.02292 -0.07778 0.02934 -0.08079 C 0.03091 -0.08195 0.03247 -0.0831 0.03403 -0.08472 C 0.03507 -0.08588 0.03577 -0.08773 0.03698 -0.08866 C 0.03837 -0.08982 0.04011 -0.09005 0.0415 -0.09074 L 0.0507 -0.09884 C 0.05209 -0.10023 0.05347 -0.10208 0.05521 -0.10301 C 0.0658 -0.10764 0.05261 -0.10139 0.0658 -0.10903 C 0.06875 -0.11065 0.07327 -0.11204 0.07639 -0.11296 C 0.08229 -0.12083 0.07709 -0.11574 0.09011 -0.11898 C 0.10226 -0.12222 0.08559 -0.12014 0.1007 -0.12315 C 0.104 -0.12384 0.13299 -0.1287 0.14011 -0.12917 C 0.15521 -0.13009 0.17031 -0.13079 0.18542 -0.13125 L 0.26424 -0.1331 L 0.33247 -0.13125 C 0.33559 -0.13102 0.33854 -0.12963 0.3415 -0.12917 C 0.34757 -0.12824 0.35365 -0.12778 0.35972 -0.12708 C 0.36372 -0.1257 0.36771 -0.12431 0.37188 -0.12315 C 0.37431 -0.12245 0.37691 -0.12199 0.37934 -0.12107 C 0.39775 -0.11435 0.37882 -0.11898 0.39913 -0.11505 C 0.4007 -0.11435 0.40209 -0.11366 0.40365 -0.11296 C 0.40573 -0.11227 0.40781 -0.11204 0.40972 -0.11088 C 0.41181 -0.10995 0.41372 -0.1081 0.4158 -0.10695 C 0.42031 -0.10463 0.42934 -0.10093 0.42934 -0.1007 C 0.4382 -0.09306 0.42969 -0.09977 0.43854 -0.09491 C 0.44966 -0.08843 0.43941 -0.09259 0.4507 -0.08866 L 0.46875 -0.07662 C 0.47084 -0.07523 0.47292 -0.07431 0.47483 -0.07269 C 0.48525 -0.06343 0.48056 -0.06597 0.48854 -0.0625 C 0.49722 -0.04514 0.48559 -0.06551 0.49601 -0.0544 C 0.49757 -0.05301 0.49775 -0.05 0.49913 -0.04838 C 0.50886 -0.03519 0.49913 -0.05232 0.50677 -0.04028 C 0.50834 -0.03773 0.50955 -0.03472 0.51129 -0.03218 C 0.51268 -0.03009 0.51441 -0.02824 0.5158 -0.02616 C 0.51702 -0.02431 0.51788 -0.02222 0.51875 -0.02014 C 0.51997 -0.01736 0.52031 -0.01435 0.52188 -0.01204 C 0.52292 -0.01019 0.52483 -0.00926 0.52639 -0.00787 C 0.52743 -0.00602 0.52865 -0.00394 0.52934 -0.00185 C 0.53021 1.11111E-6 0.53021 0.00231 0.53091 0.00417 C 0.53542 0.01505 0.53594 0.01505 0.5415 0.02245 C 0.54445 0.03403 0.54115 0.02361 0.54601 0.03241 C 0.54827 0.03634 0.54948 0.0412 0.55209 0.04467 C 0.55313 0.04583 0.55434 0.04722 0.55521 0.04861 C 0.55729 0.05255 0.56007 0.05625 0.56129 0.06065 C 0.56216 0.06435 0.56406 0.07546 0.56736 0.07893 C 0.56858 0.08032 0.57049 0.08009 0.57188 0.08102 C 0.5724 0.08148 0.57292 0.08241 0.57344 0.0831 L 0.57344 0.08333 " pathEditMode="relative" rAng="0" ptsTypes="AAAAAAAAAAAAAAAAAAAAAAAAAAAAAAAAAAAAAAAAAAAAAAAAAAAAAAA">
                                      <p:cBhvr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67" y="-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3.05556E-6 0.00023 C -0.01042 0.04583 3.05556E-6 0.00208 -0.00729 0.028 C -0.01077 0.04027 -0.0066 0.02847 -0.01042 0.04328 C -0.01094 0.04606 -0.01233 0.04884 -0.0132 0.05185 C -0.01424 0.05601 -0.01493 0.06064 -0.01615 0.06481 C -0.01702 0.06851 -0.01788 0.07199 -0.01893 0.07569 C -0.02188 0.0875 -0.01893 0.07731 -0.0217 0.09328 C -0.02257 0.09768 -0.02396 0.10185 -0.02466 0.10601 C -0.02726 0.11898 -0.02535 0.11342 -0.02761 0.13009 C -0.02778 0.13217 -0.02865 0.13425 -0.029 0.13657 C -0.03021 0.14375 -0.03091 0.15115 -0.03195 0.15833 C -0.03229 0.1618 -0.03264 0.1655 -0.03334 0.16898 C -0.0375 0.18773 -0.03108 0.1581 -0.03629 0.18865 C -0.03698 0.19328 -0.03854 0.19722 -0.03907 0.20162 C -0.04028 0.21064 -0.04202 0.2243 -0.04341 0.23194 C -0.04427 0.23657 -0.04566 0.24074 -0.04636 0.24513 C -0.04688 0.24861 -0.04723 0.25231 -0.04792 0.25578 C -0.04809 0.2581 -0.04879 0.26041 -0.04913 0.26273 L -0.05209 0.27986 C -0.05261 0.28564 -0.05261 0.29143 -0.05365 0.29722 C -0.05417 0.30046 -0.05573 0.303 -0.05643 0.30601 C -0.05729 0.31018 -0.05712 0.31458 -0.05799 0.31875 C -0.05851 0.32291 -0.06007 0.32615 -0.06077 0.32986 C -0.06146 0.33333 -0.06181 0.33703 -0.06216 0.34074 C -0.06268 0.34351 -0.06302 0.34652 -0.06372 0.34953 C -0.06372 0.34976 -0.06719 0.3655 -0.06806 0.36875 C -0.06858 0.37106 -0.06858 0.37361 -0.06945 0.37523 C -0.07032 0.37754 -0.07153 0.37963 -0.07223 0.38194 C -0.0783 0.4 -0.06841 0.37638 -0.07657 0.3949 C -0.07709 0.39791 -0.07743 0.40092 -0.07813 0.4037 C -0.07952 0.40995 -0.08143 0.41342 -0.08386 0.41875 C -0.08525 0.42453 -0.08577 0.42847 -0.0882 0.43402 C -0.08907 0.43588 -0.09011 0.43703 -0.09115 0.43819 C -0.09375 0.45069 -0.09045 0.43935 -0.0967 0.45138 C -0.09896 0.45532 -0.1007 0.46018 -0.10261 0.46435 C -0.10556 0.47777 -0.10209 0.46481 -0.10695 0.47523 C -0.10851 0.47893 -0.1099 0.48263 -0.11129 0.48611 C -0.11216 0.48819 -0.1132 0.49027 -0.11407 0.49282 C -0.11528 0.4956 -0.1158 0.49861 -0.11702 0.50138 C -0.11823 0.50393 -0.11997 0.50578 -0.12136 0.50787 C -0.12188 0.50995 -0.1217 0.51273 -0.12292 0.51435 C -0.12778 0.52175 -0.13038 0.52268 -0.13577 0.52546 C -0.1441 0.52106 -0.13663 0.52615 -0.14445 0.51435 C -0.14618 0.5118 -0.14844 0.51041 -0.15018 0.50787 C -0.15191 0.50509 -0.15295 0.50185 -0.15452 0.4993 C -0.15625 0.49606 -0.15851 0.49351 -0.16042 0.4905 C -0.16389 0.48425 -0.1625 0.48263 -0.16754 0.47754 C -0.16875 0.47615 -0.17049 0.47615 -0.1717 0.47523 C -0.17327 0.47685 -0.175 0.47754 -0.17622 0.47963 C -0.17709 0.48125 -0.17691 0.48402 -0.17761 0.48611 C -0.18316 0.503 -0.17848 0.48287 -0.18177 0.4993 C -0.18056 0.5 -0.179 0.50162 -0.17761 0.50138 C -0.17466 0.50069 -0.16893 0.49699 -0.16893 0.49722 C -0.1658 0.48981 -0.16788 0.4905 -0.16476 0.4905 L -0.1632 0.48819 " pathEditMode="relative" rAng="0" ptsTypes="AAAAAAAAAAAAAAAAAAAAAAAAAAAAAAAAAAAAAAAAAAAAAAAAAAAAAAAA">
                                      <p:cBhvr>
                                        <p:cTn id="4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26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099340-7D7F-18C3-07A8-51037E7A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Интерактивная игра </a:t>
            </a:r>
          </a:p>
          <a:p>
            <a:pPr marL="0" indent="0" algn="ctr">
              <a:buNone/>
            </a:pPr>
            <a:r>
              <a:rPr lang="ru-RU" sz="4400" dirty="0"/>
              <a:t>«Дружба народов!»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892B2A-FDCD-492B-832D-926E189E8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7664" y="764704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Мы разные, но мы вместе!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060849"/>
            <a:ext cx="5415662" cy="3060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6136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248</Words>
  <Application>Microsoft Office PowerPoint</Application>
  <PresentationFormat>Экран (4:3)</PresentationFormat>
  <Paragraphs>44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 Antiqua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МДОБУ детский сад №11 г.Белорецк</cp:lastModifiedBy>
  <cp:revision>102</cp:revision>
  <dcterms:created xsi:type="dcterms:W3CDTF">2022-11-08T07:42:41Z</dcterms:created>
  <dcterms:modified xsi:type="dcterms:W3CDTF">2022-11-17T11:12:43Z</dcterms:modified>
</cp:coreProperties>
</file>